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3" r:id="rId2"/>
    <p:sldId id="264" r:id="rId3"/>
    <p:sldId id="265" r:id="rId4"/>
    <p:sldId id="266" r:id="rId5"/>
    <p:sldId id="257" r:id="rId6"/>
    <p:sldId id="258" r:id="rId7"/>
    <p:sldId id="259" r:id="rId8"/>
    <p:sldId id="260" r:id="rId9"/>
    <p:sldId id="261" r:id="rId10"/>
    <p:sldId id="262" r:id="rId11"/>
  </p:sldIdLst>
  <p:sldSz cx="7315200" cy="5486400" type="B5JIS"/>
  <p:notesSz cx="6858000" cy="9144000"/>
  <p:defaultTextStyle>
    <a:defPPr>
      <a:defRPr lang="en-US"/>
    </a:defPPr>
    <a:lvl1pPr marL="0" algn="l" defTabSz="809884" rtl="0" eaLnBrk="1" latinLnBrk="0" hangingPunct="1">
      <a:defRPr sz="1594" kern="1200">
        <a:solidFill>
          <a:schemeClr val="tx1"/>
        </a:solidFill>
        <a:latin typeface="+mn-lt"/>
        <a:ea typeface="+mn-ea"/>
        <a:cs typeface="+mn-cs"/>
      </a:defRPr>
    </a:lvl1pPr>
    <a:lvl2pPr marL="404942" algn="l" defTabSz="809884" rtl="0" eaLnBrk="1" latinLnBrk="0" hangingPunct="1">
      <a:defRPr sz="1594" kern="1200">
        <a:solidFill>
          <a:schemeClr val="tx1"/>
        </a:solidFill>
        <a:latin typeface="+mn-lt"/>
        <a:ea typeface="+mn-ea"/>
        <a:cs typeface="+mn-cs"/>
      </a:defRPr>
    </a:lvl2pPr>
    <a:lvl3pPr marL="809884" algn="l" defTabSz="809884" rtl="0" eaLnBrk="1" latinLnBrk="0" hangingPunct="1">
      <a:defRPr sz="1594" kern="1200">
        <a:solidFill>
          <a:schemeClr val="tx1"/>
        </a:solidFill>
        <a:latin typeface="+mn-lt"/>
        <a:ea typeface="+mn-ea"/>
        <a:cs typeface="+mn-cs"/>
      </a:defRPr>
    </a:lvl3pPr>
    <a:lvl4pPr marL="1214826" algn="l" defTabSz="809884" rtl="0" eaLnBrk="1" latinLnBrk="0" hangingPunct="1">
      <a:defRPr sz="1594" kern="1200">
        <a:solidFill>
          <a:schemeClr val="tx1"/>
        </a:solidFill>
        <a:latin typeface="+mn-lt"/>
        <a:ea typeface="+mn-ea"/>
        <a:cs typeface="+mn-cs"/>
      </a:defRPr>
    </a:lvl4pPr>
    <a:lvl5pPr marL="1619768" algn="l" defTabSz="809884" rtl="0" eaLnBrk="1" latinLnBrk="0" hangingPunct="1">
      <a:defRPr sz="1594" kern="1200">
        <a:solidFill>
          <a:schemeClr val="tx1"/>
        </a:solidFill>
        <a:latin typeface="+mn-lt"/>
        <a:ea typeface="+mn-ea"/>
        <a:cs typeface="+mn-cs"/>
      </a:defRPr>
    </a:lvl5pPr>
    <a:lvl6pPr marL="2024710" algn="l" defTabSz="809884" rtl="0" eaLnBrk="1" latinLnBrk="0" hangingPunct="1">
      <a:defRPr sz="1594" kern="1200">
        <a:solidFill>
          <a:schemeClr val="tx1"/>
        </a:solidFill>
        <a:latin typeface="+mn-lt"/>
        <a:ea typeface="+mn-ea"/>
        <a:cs typeface="+mn-cs"/>
      </a:defRPr>
    </a:lvl6pPr>
    <a:lvl7pPr marL="2429652" algn="l" defTabSz="809884" rtl="0" eaLnBrk="1" latinLnBrk="0" hangingPunct="1">
      <a:defRPr sz="1594" kern="1200">
        <a:solidFill>
          <a:schemeClr val="tx1"/>
        </a:solidFill>
        <a:latin typeface="+mn-lt"/>
        <a:ea typeface="+mn-ea"/>
        <a:cs typeface="+mn-cs"/>
      </a:defRPr>
    </a:lvl7pPr>
    <a:lvl8pPr marL="2834594" algn="l" defTabSz="809884" rtl="0" eaLnBrk="1" latinLnBrk="0" hangingPunct="1">
      <a:defRPr sz="1594" kern="1200">
        <a:solidFill>
          <a:schemeClr val="tx1"/>
        </a:solidFill>
        <a:latin typeface="+mn-lt"/>
        <a:ea typeface="+mn-ea"/>
        <a:cs typeface="+mn-cs"/>
      </a:defRPr>
    </a:lvl8pPr>
    <a:lvl9pPr marL="3239536" algn="l" defTabSz="809884" rtl="0" eaLnBrk="1" latinLnBrk="0" hangingPunct="1">
      <a:defRPr sz="159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2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120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897890"/>
            <a:ext cx="6217920" cy="191008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881630"/>
            <a:ext cx="5486400" cy="1324610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476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378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292100"/>
            <a:ext cx="1577340" cy="46494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292100"/>
            <a:ext cx="4640580" cy="46494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37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40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367791"/>
            <a:ext cx="6309360" cy="228219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3671571"/>
            <a:ext cx="6309360" cy="1200150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47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460500"/>
            <a:ext cx="3108960" cy="34810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460500"/>
            <a:ext cx="3108960" cy="34810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880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92101"/>
            <a:ext cx="6309360" cy="106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1344930"/>
            <a:ext cx="3094672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2004060"/>
            <a:ext cx="3094672" cy="29476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344930"/>
            <a:ext cx="3109913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2004060"/>
            <a:ext cx="3109913" cy="294767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73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215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702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65760"/>
            <a:ext cx="2359342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789941"/>
            <a:ext cx="3703320" cy="389890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645920"/>
            <a:ext cx="2359342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444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65760"/>
            <a:ext cx="2359342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789941"/>
            <a:ext cx="3703320" cy="389890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645920"/>
            <a:ext cx="2359342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79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292101"/>
            <a:ext cx="630936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460500"/>
            <a:ext cx="630936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5085081"/>
            <a:ext cx="16459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AD7E1-AA2C-46F3-A94C-00AB04138B09}" type="datetimeFigureOut">
              <a:rPr lang="en-US" smtClean="0"/>
              <a:t>4/26/2015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5085081"/>
            <a:ext cx="246888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5085081"/>
            <a:ext cx="16459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43CA2-3AD0-478E-AD81-D37DC6F95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519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Converting “city”, “water”, “other” to different costs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479551"/>
            <a:ext cx="3601236" cy="3657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2749" y="1517651"/>
            <a:ext cx="3682563" cy="3657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16000" y="5137151"/>
            <a:ext cx="3755452" cy="337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City has highest cost, water has lowest cost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29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157" y="1127759"/>
            <a:ext cx="4148129" cy="41960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317" y="1555750"/>
            <a:ext cx="1685730" cy="85852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Intruder vehicle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8620" y="3108960"/>
            <a:ext cx="2621537" cy="2300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Platoon responding to intruder (red vehicle)</a:t>
            </a:r>
          </a:p>
          <a:p>
            <a:endParaRPr lang="en-US" dirty="0"/>
          </a:p>
          <a:p>
            <a:r>
              <a:rPr lang="en-US" dirty="0" smtClean="0"/>
              <a:t>Reachable sets for blue vehicle are shown</a:t>
            </a:r>
          </a:p>
          <a:p>
            <a:endParaRPr lang="en-US" dirty="0"/>
          </a:p>
          <a:p>
            <a:r>
              <a:rPr lang="en-US" dirty="0" smtClean="0"/>
              <a:t>Blue vehicle must stay outside of all dotted boundaries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830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airport (highest cost)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53745"/>
          <a:stretch/>
        </p:blipFill>
        <p:spPr>
          <a:xfrm>
            <a:off x="76200" y="1627298"/>
            <a:ext cx="3529069" cy="34747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3213"/>
          <a:stretch/>
        </p:blipFill>
        <p:spPr>
          <a:xfrm>
            <a:off x="3583055" y="1633648"/>
            <a:ext cx="3569669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57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without airports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3614"/>
          <a:stretch/>
        </p:blipFill>
        <p:spPr>
          <a:xfrm>
            <a:off x="3809404" y="1495737"/>
            <a:ext cx="3448646" cy="34747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4928"/>
          <a:stretch/>
        </p:blipFill>
        <p:spPr>
          <a:xfrm>
            <a:off x="351118" y="1495737"/>
            <a:ext cx="3350932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796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</a:t>
            </a:r>
            <a:r>
              <a:rPr lang="en-US" smtClean="0"/>
              <a:t>with airports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54784"/>
          <a:stretch/>
        </p:blipFill>
        <p:spPr>
          <a:xfrm>
            <a:off x="88900" y="1751258"/>
            <a:ext cx="3384550" cy="34747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4378"/>
          <a:stretch/>
        </p:blipFill>
        <p:spPr>
          <a:xfrm>
            <a:off x="3657600" y="1751258"/>
            <a:ext cx="3414958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687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239" y="1623202"/>
            <a:ext cx="6558395" cy="36576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Vehicle modes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664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180" y="914400"/>
            <a:ext cx="4441818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" y="1522730"/>
            <a:ext cx="1886865" cy="91440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Merging onto highway and joining platoon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941" y="3031571"/>
            <a:ext cx="2629679" cy="1318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Red vehicle merges onto highway</a:t>
            </a:r>
          </a:p>
          <a:p>
            <a:endParaRPr lang="en-US" dirty="0"/>
          </a:p>
          <a:p>
            <a:r>
              <a:rPr lang="en-US" dirty="0" smtClean="0"/>
              <a:t>Blue vehicle joins red vehicles platoon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039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140" y="1061720"/>
            <a:ext cx="4305721" cy="44246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" y="1642109"/>
            <a:ext cx="1848210" cy="640080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02920" y="292101"/>
            <a:ext cx="6309360" cy="1060450"/>
          </a:xfrm>
        </p:spPr>
        <p:txBody>
          <a:bodyPr/>
          <a:lstStyle/>
          <a:p>
            <a:r>
              <a:rPr lang="en-US" dirty="0" smtClean="0"/>
              <a:t>Merging onto highway and joining platoon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3860" y="2979420"/>
            <a:ext cx="2240280" cy="1073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 vehicles join platoon following red vehicle</a:t>
            </a:r>
          </a:p>
          <a:p>
            <a:endParaRPr lang="en-US" dirty="0"/>
          </a:p>
          <a:p>
            <a:r>
              <a:rPr lang="en-US" dirty="0" smtClean="0"/>
              <a:t>Trajectories are smooth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034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583" y="1379220"/>
            <a:ext cx="4432160" cy="394716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Malfunctioning platoon member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1460" y="1828800"/>
            <a:ext cx="2438401" cy="3526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Black vehicle malfunctions and reverses direction</a:t>
            </a:r>
          </a:p>
          <a:p>
            <a:endParaRPr lang="en-US" dirty="0"/>
          </a:p>
          <a:p>
            <a:r>
              <a:rPr lang="en-US" dirty="0" smtClean="0"/>
              <a:t>Green and purple vehicles move around black vehicle</a:t>
            </a:r>
          </a:p>
          <a:p>
            <a:endParaRPr lang="en-US" dirty="0"/>
          </a:p>
          <a:p>
            <a:r>
              <a:rPr lang="en-US" dirty="0" smtClean="0"/>
              <a:t>Green and purple vehicles must stay out of green and purple dashed lines, respectively</a:t>
            </a:r>
          </a:p>
          <a:p>
            <a:r>
              <a:rPr lang="en-US" dirty="0" smtClean="0"/>
              <a:t>(green dashed line overlaps with large dashed purple boundary around black vehicle)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100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51" y="481329"/>
            <a:ext cx="4407271" cy="46075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3589" y="2421890"/>
            <a:ext cx="1706040" cy="60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496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</TotalTime>
  <Words>141</Words>
  <Application>Microsoft Office PowerPoint</Application>
  <PresentationFormat>Custom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Converting “city”, “water”, “other” to different costs</vt:lpstr>
      <vt:lpstr>Adding airport (highest cost)</vt:lpstr>
      <vt:lpstr>Results without airports</vt:lpstr>
      <vt:lpstr>Results with airports</vt:lpstr>
      <vt:lpstr>Vehicle modes</vt:lpstr>
      <vt:lpstr>Merging onto highway and joining platoon</vt:lpstr>
      <vt:lpstr>Merging onto highway and joining platoon</vt:lpstr>
      <vt:lpstr>Malfunctioning platoon member</vt:lpstr>
      <vt:lpstr>PowerPoint Presentation</vt:lpstr>
      <vt:lpstr>Intruder vehicle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 mo</dc:creator>
  <cp:lastModifiedBy>mo mo</cp:lastModifiedBy>
  <cp:revision>17</cp:revision>
  <dcterms:created xsi:type="dcterms:W3CDTF">2015-03-21T22:52:44Z</dcterms:created>
  <dcterms:modified xsi:type="dcterms:W3CDTF">2015-04-27T07:04:53Z</dcterms:modified>
</cp:coreProperties>
</file>

<file path=docProps/thumbnail.jpeg>
</file>